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260" r:id="rId6"/>
    <p:sldId id="264" r:id="rId7"/>
    <p:sldId id="265" r:id="rId8"/>
    <p:sldId id="266" r:id="rId9"/>
    <p:sldId id="259" r:id="rId10"/>
    <p:sldId id="262" r:id="rId11"/>
  </p:sldIdLst>
  <p:sldSz cx="9144000" cy="5143500" type="screen16x9"/>
  <p:notesSz cx="6858000" cy="9144000"/>
  <p:defaultTextStyle>
    <a:defPPr>
      <a:defRPr lang="de-DE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D670768-A6AF-4658-B67B-33C7A077908E}" type="datetimeFigureOut">
              <a:rPr lang="de-DE"/>
              <a:t>29.09.2024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87EBEA9-CA08-40EB-9640-482F4C6841FA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1BE176-B23C-3839-326F-6B1E2A07C4D9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rcRect t="12090" b="3361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Ellipse 7"/>
          <p:cNvSpPr/>
          <p:nvPr userDrawn="1"/>
        </p:nvSpPr>
        <p:spPr bwMode="auto">
          <a:xfrm>
            <a:off x="2812774" y="812524"/>
            <a:ext cx="3518453" cy="3518453"/>
          </a:xfrm>
          <a:prstGeom prst="ellipse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3001617" y="1597819"/>
            <a:ext cx="3140766" cy="1102519"/>
          </a:xfrm>
        </p:spPr>
        <p:txBody>
          <a:bodyPr>
            <a:noAutofit/>
          </a:bodyPr>
          <a:lstStyle>
            <a:lvl1pPr>
              <a:defRPr sz="2800">
                <a:solidFill>
                  <a:srgbClr val="0092D2"/>
                </a:solidFill>
                <a:latin typeface="Normetica-B"/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3124200" y="2994162"/>
            <a:ext cx="2895600" cy="74957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Liberation Serif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  <p:pic>
        <p:nvPicPr>
          <p:cNvPr id="9" name="Picture 2" descr="D:\HRW\Vorlagen\HRW-Logo_Transparenz.png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146369" y="236220"/>
            <a:ext cx="2064357" cy="6858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386B9C-B756-4C8B-A788-E5246A1AE72A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E641A1-9FB2-4521-9BA6-060B407C9668}" type="datetime1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3615450-8072-46BC-B3A3-77843ED066DF}" type="datetime1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421FCF0-5057-4164-8AEB-61C5B4C7D7D3}" type="datetime1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6629400" y="205979"/>
            <a:ext cx="2057400" cy="4388644"/>
          </a:xfrm>
        </p:spPr>
        <p:txBody>
          <a:bodyPr vert="eaVert"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05979"/>
            <a:ext cx="6019800" cy="4388644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DF1A501-DAC5-4A5B-80DE-BB97BFBE7F50}" type="datetime1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 vert="horz" lIns="91440" tIns="45720" rIns="91440" bIns="45720" rtlCol="0" anchor="ctr"/>
          <a:lstStyle>
            <a:lvl1pPr algn="l">
              <a:defRPr lang="de-DE"/>
            </a:lvl1pPr>
          </a:lstStyle>
          <a:p>
            <a:pPr>
              <a:defRPr/>
            </a:pPr>
            <a:fld id="{140BAC85-6E45-4990-BEFC-6D23695791F1}" type="datetime1">
              <a:rPr lang="de-DE" smtClean="0"/>
              <a:t>29.09.2024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1455420"/>
            <a:ext cx="8229600" cy="3208655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auto">
          <a:xfrm>
            <a:off x="457200" y="826771"/>
            <a:ext cx="7383780" cy="598169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57200" y="1200151"/>
            <a:ext cx="8229600" cy="101566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371D337-7136-4205-B04C-F43E8CE14930}" type="datetime1">
              <a:rPr lang="de-DE" smtClean="0"/>
              <a:t>29.09.2024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2325688"/>
            <a:ext cx="8229600" cy="2332037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57200" y="1200151"/>
            <a:ext cx="8229600" cy="830997"/>
          </a:xfrm>
        </p:spPr>
        <p:txBody>
          <a:bodyPr/>
          <a:lstStyle>
            <a:lvl1pPr algn="l">
              <a:defRPr sz="24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359520-F5F1-4F92-B80D-72BDA5F61DB1}" type="datetime1">
              <a:rPr lang="de-DE" smtClean="0"/>
              <a:t>29.09.2024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2200275"/>
            <a:ext cx="8229600" cy="2451100"/>
          </a:xfrm>
        </p:spPr>
        <p:txBody>
          <a:bodyPr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BA8D3A-5092-4FEF-B2EE-735603C5E18B}" type="datetime1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CF552EC-54B4-4AA0-A1D3-DE5112FD3F67}" type="datetime1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4B871CD-FC7D-4885-8C3D-4070FCAF4AE7}" type="datetime1">
              <a:rPr lang="de-DE" smtClean="0"/>
              <a:t>29.09.2024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FB4C0EB-2DBC-437D-A2F1-89A90A0F264F}" type="datetime1">
              <a:rPr lang="de-DE" smtClean="0"/>
              <a:t>29.09.2024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03BFDC-1D94-47D8-B284-5DA9B865A192}" type="datetime1">
              <a:rPr lang="de-DE" smtClean="0"/>
              <a:t>29.09.2024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735331"/>
            <a:ext cx="736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592580"/>
            <a:ext cx="8229600" cy="300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de-DE" sz="2200">
                <a:solidFill>
                  <a:schemeClr val="bg1">
                    <a:lumMod val="65000"/>
                  </a:schemeClr>
                </a:solidFill>
                <a:latin typeface="Liberation Serif"/>
                <a:cs typeface="Liberation Serif"/>
              </a:rPr>
              <a:t>Priorität 1 (Bulletpoints, Headlines)</a:t>
            </a:r>
            <a:endParaRPr lang="de-DE"/>
          </a:p>
          <a:p>
            <a:pPr lvl="1">
              <a:defRPr/>
            </a:pPr>
            <a:r>
              <a:rPr lang="de-DE">
                <a:solidFill>
                  <a:schemeClr val="bg1">
                    <a:lumMod val="65000"/>
                  </a:schemeClr>
                </a:solidFill>
                <a:latin typeface="Liberation Serif"/>
                <a:cs typeface="Liberation Serif"/>
              </a:rPr>
              <a:t>Folieninhalt hier eingeben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6130FA8-5E0C-4423-B409-BCAC9B01C726}" type="datetime1">
              <a:rPr lang="de-DE" smtClean="0"/>
              <a:t>29.09.2024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57200" y="226642"/>
            <a:ext cx="658368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400">
                <a:solidFill>
                  <a:schemeClr val="tx1">
                    <a:tint val="75000"/>
                  </a:schemeClr>
                </a:solidFill>
                <a:latin typeface="Liberation Serif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7978470" y="4767263"/>
            <a:ext cx="7235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1384AD1-F4AE-8542-9185-12A1032C78C3}" type="slidenum">
              <a:rPr lang="de-DE"/>
              <a:t>‹Nr.›</a:t>
            </a:fld>
            <a:endParaRPr lang="de-DE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 bwMode="auto">
          <a:xfrm>
            <a:off x="457200" y="587928"/>
            <a:ext cx="736820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6"/>
          <a:srcRect r="68061"/>
          <a:stretch/>
        </p:blipFill>
        <p:spPr bwMode="auto">
          <a:xfrm>
            <a:off x="7947660" y="203946"/>
            <a:ext cx="739088" cy="7679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ctr" defTabSz="457200">
        <a:spcBef>
          <a:spcPts val="0"/>
        </a:spcBef>
        <a:buNone/>
        <a:defRPr lang="de-DE" sz="3000">
          <a:solidFill>
            <a:srgbClr val="0092D2"/>
          </a:solidFill>
          <a:latin typeface="Normetica-B"/>
          <a:ea typeface="+mn-ea"/>
          <a:cs typeface="+mj-cs"/>
        </a:defRPr>
      </a:lvl1pPr>
    </p:titleStyle>
    <p:body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/>
        <a:buNone/>
        <a:defRPr lang="de-DE" sz="1800">
          <a:solidFill>
            <a:schemeClr val="bg1">
              <a:lumMod val="65000"/>
            </a:schemeClr>
          </a:solidFill>
          <a:latin typeface="Liberation Serif"/>
          <a:ea typeface="+mn-ea"/>
          <a:cs typeface="+mn-cs"/>
        </a:defRPr>
      </a:lvl1pPr>
      <a:lvl2pPr marL="0" indent="0" algn="l" defTabSz="457200">
        <a:spcBef>
          <a:spcPts val="0"/>
        </a:spcBef>
        <a:buFont typeface="Arial"/>
        <a:buNone/>
        <a:defRPr lang="de-DE" sz="1800">
          <a:solidFill>
            <a:schemeClr val="bg1">
              <a:lumMod val="65000"/>
            </a:schemeClr>
          </a:solidFill>
          <a:latin typeface="Liberation Serif"/>
          <a:ea typeface="+mn-ea"/>
          <a:cs typeface="+mn-cs"/>
        </a:defRPr>
      </a:lvl2pPr>
      <a:lvl3pPr marL="1143000" indent="-228600" algn="l" defTabSz="4572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3001617" y="1682496"/>
            <a:ext cx="3140766" cy="456309"/>
          </a:xfrm>
        </p:spPr>
        <p:txBody>
          <a:bodyPr/>
          <a:lstStyle/>
          <a:p>
            <a:pPr>
              <a:defRPr/>
            </a:pPr>
            <a:r>
              <a:rPr lang="de-DE" dirty="0"/>
              <a:t>Projektarbeit 3</a:t>
            </a:r>
            <a:endParaRPr lang="de-DE" sz="1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Marco Pastore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 bwMode="auto">
          <a:xfrm>
            <a:off x="3001617" y="2138805"/>
            <a:ext cx="314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400" dirty="0">
                <a:solidFill>
                  <a:srgbClr val="0092D2"/>
                </a:solidFill>
              </a:rPr>
              <a:t>Exposé (Entwurf)</a:t>
            </a:r>
          </a:p>
          <a:p>
            <a:pPr algn="ctr">
              <a:defRPr/>
            </a:pPr>
            <a:r>
              <a:rPr lang="de-DE" sz="1400" dirty="0">
                <a:solidFill>
                  <a:srgbClr val="0092D2"/>
                </a:solidFill>
              </a:rPr>
              <a:t>zum</a:t>
            </a:r>
          </a:p>
          <a:p>
            <a:pPr algn="ctr">
              <a:defRPr/>
            </a:pPr>
            <a:r>
              <a:rPr lang="de-DE" sz="1400" dirty="0">
                <a:solidFill>
                  <a:srgbClr val="0092D2"/>
                </a:solidFill>
              </a:rPr>
              <a:t>Statusmeeting am 30.09.2024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0ABC0F-4744-4912-8ABD-40E15E09B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0BAC85-6E45-4990-BEFC-6D23695791F1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1528C2-D65D-2B12-7F1E-2F33D66E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4EB8D2-2C8D-921E-9366-0E284D53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4504C5B-D0F8-576E-1278-449AD0E5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Zeitplan Gantt (Entwurf)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0AA49F-1CDB-285E-0785-1AEB0193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" y="1728253"/>
            <a:ext cx="9088226" cy="21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0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5CDC6D-5646-AFEC-C1CC-E78A9EC4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34DAC2-DC01-4783-A392-7FCF7B774780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496A7F-7C83-3FB1-EAB5-6A9340AC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80A98A-E9FA-EE0F-1008-E05B955A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5E5B6E-531A-ABF9-F8D6-F8A3DDA213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BB99DD6-E5C5-65F5-48BF-7E8B5DCA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A6BE1257-32C5-2472-7843-F58ADD49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86"/>
            <a:ext cx="9144000" cy="46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9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3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E2958-E99B-8E31-586A-8646D80FC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Mögliche Aufgaben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Beschaffung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Aktueller Softwarestand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Zeitplan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0849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E2958-E99B-8E31-586A-8646D80FC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Konstruktion und Fertigung einer geeigneten Kamerahalterung am Roboterarm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Ziele: Sicherer Halt der Kamera, Funktionales Design, (Ausleuchtung des Arbeitsbereiches)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Kalibrierung der Kamera / Aufbereitung der Bilddaten (Morphologische Filter)</a:t>
            </a:r>
            <a:endParaRPr lang="de-DE" dirty="0">
              <a:solidFill>
                <a:schemeClr val="bg1">
                  <a:lumMod val="65000"/>
                </a:schemeClr>
              </a:solidFill>
              <a:latin typeface="Liberation 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Objekterkennung mittels Bild (Top-Down-Perspektive)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Ziele: Erkennung verschiedener einfacher geometrischer Formen (Shape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Matching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), in verschiedenen Grundfarben (Farbmasken)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Liberation Serif"/>
              </a:rPr>
              <a:t>Ermitteln der Position des Körpers im Raum, evtl. über mehrere Bildaufnahmen durch verfahrbare Kameraposition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Steuerung des Roboterarmes (Inverses Kinematisches Problem)</a:t>
            </a:r>
            <a:endParaRPr lang="de-DE" dirty="0">
              <a:solidFill>
                <a:schemeClr val="bg1">
                  <a:lumMod val="65000"/>
                </a:schemeClr>
              </a:solidFill>
              <a:latin typeface="Liberation Serif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Mögliche Aufgaben</a:t>
            </a:r>
          </a:p>
        </p:txBody>
      </p:sp>
    </p:spTree>
    <p:extLst>
      <p:ext uri="{BB962C8B-B14F-4D97-AF65-F5344CB8AC3E}">
        <p14:creationId xmlns:p14="http://schemas.microsoft.com/office/powerpoint/2010/main" val="148492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D77628-61C9-8F1E-8CAB-30F8BA02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0BAC85-6E45-4990-BEFC-6D23695791F1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D5979C-0BAE-A388-C127-0B67FF24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Implementierung einer Bilderkennung zur Robotersteuerung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2D5694-F241-A9BA-E5DF-2858749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AABAC3-ABE5-742B-1631-28AE4C850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Hardware: Raspberry Pi + Gehäuse, USB-Kamera / Raspberry Pi Kamera, Objekte zum Erkennen/Greifen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8825CB5-6E65-7993-2A9C-4A133D4E6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Beschaffung</a:t>
            </a:r>
          </a:p>
        </p:txBody>
      </p:sp>
    </p:spTree>
    <p:extLst>
      <p:ext uri="{BB962C8B-B14F-4D97-AF65-F5344CB8AC3E}">
        <p14:creationId xmlns:p14="http://schemas.microsoft.com/office/powerpoint/2010/main" val="143899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E2958-E99B-8E31-586A-8646D80FC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Testumgebung: Acrylfarbtuben mit farbiger Banderole auf weißer Tischplatte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Kommunikation mit USB-Kamera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Konvertierung des Bildes in HSV-Farbraum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Farbmasken für </a:t>
            </a:r>
            <a:r>
              <a:rPr lang="de-DE" i="1" dirty="0"/>
              <a:t>blau </a:t>
            </a:r>
            <a:r>
              <a:rPr lang="de-DE" dirty="0"/>
              <a:t>und </a:t>
            </a:r>
            <a:r>
              <a:rPr lang="de-DE" i="1" dirty="0"/>
              <a:t>rot </a:t>
            </a:r>
            <a:r>
              <a:rPr lang="de-DE" dirty="0"/>
              <a:t>definiert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Morphologischer Open-Filter, um Rauschen zu minimieren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Mittelpunktbestimmung der gefundenen Farbfläche und Ausgabe der dazugehörigen Bildkoordinaten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>
                  <a:lumMod val="65000"/>
                </a:schemeClr>
              </a:solidFill>
              <a:latin typeface="Liberation Serif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Aktueller Softwarestand</a:t>
            </a:r>
          </a:p>
        </p:txBody>
      </p:sp>
    </p:spTree>
    <p:extLst>
      <p:ext uri="{BB962C8B-B14F-4D97-AF65-F5344CB8AC3E}">
        <p14:creationId xmlns:p14="http://schemas.microsoft.com/office/powerpoint/2010/main" val="281485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Aktueller Softwarestand</a:t>
            </a:r>
          </a:p>
        </p:txBody>
      </p:sp>
      <p:pic>
        <p:nvPicPr>
          <p:cNvPr id="9" name="PA3 POC">
            <a:hlinkClick r:id="" action="ppaction://media"/>
            <a:extLst>
              <a:ext uri="{FF2B5EF4-FFF2-40B4-BE49-F238E27FC236}">
                <a16:creationId xmlns:a16="http://schemas.microsoft.com/office/drawing/2014/main" id="{A43586C1-252F-776F-B121-C68A0B94B4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878" y="1282392"/>
            <a:ext cx="6810895" cy="38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8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E2958-E99B-8E31-586A-8646D80FC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Ergänzung um weitere Farbmasken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Konturerkennung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>
                  <a:lumMod val="65000"/>
                </a:schemeClr>
              </a:solidFill>
              <a:latin typeface="Liberation Serif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Aktueller Softwarestand - Ausblick</a:t>
            </a:r>
          </a:p>
        </p:txBody>
      </p:sp>
    </p:spTree>
    <p:extLst>
      <p:ext uri="{BB962C8B-B14F-4D97-AF65-F5344CB8AC3E}">
        <p14:creationId xmlns:p14="http://schemas.microsoft.com/office/powerpoint/2010/main" val="107710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414177-FFB6-F8F9-A42D-E501BA70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0AF228-8621-41C7-A20F-06D1278E3805}" type="datetime1">
              <a:rPr lang="de-DE" smtClean="0"/>
              <a:t>29.09.2024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DD50DD-41CB-F59D-BD36-912E52ED6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Implementierung einer Bilderkennung zur Robotersteuerung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28F32-7790-4FF5-5973-693D1624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84AD1-F4AE-8542-9185-12A1032C78C3}" type="slidenum">
              <a:rPr lang="de-DE" smtClean="0"/>
              <a:t>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E2958-E99B-8E31-586A-8646D80FC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Anmeldung Zeitraum: 07.10.2024 - 20.12.2024 (10.01.2025?)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>
                  <a:lumMod val="65000"/>
                </a:schemeClr>
              </a:solidFill>
              <a:latin typeface="Liberation Serif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63A5C0-22FC-37E8-7652-001225C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6771"/>
            <a:ext cx="7383780" cy="553998"/>
          </a:xfrm>
        </p:spPr>
        <p:txBody>
          <a:bodyPr/>
          <a:lstStyle/>
          <a:p>
            <a:r>
              <a:rPr lang="de-DE" dirty="0"/>
              <a:t>Formales</a:t>
            </a:r>
          </a:p>
        </p:txBody>
      </p:sp>
    </p:spTree>
    <p:extLst>
      <p:ext uri="{BB962C8B-B14F-4D97-AF65-F5344CB8AC3E}">
        <p14:creationId xmlns:p14="http://schemas.microsoft.com/office/powerpoint/2010/main" val="389060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RW">
      <a:majorFont>
        <a:latin typeface="Liberation Serif"/>
        <a:ea typeface="Arial"/>
        <a:cs typeface="Arial"/>
      </a:majorFont>
      <a:minorFont>
        <a:latin typeface="Liberation Serif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252</Words>
  <Application>Microsoft Office PowerPoint</Application>
  <DocSecurity>0</DocSecurity>
  <PresentationFormat>Bildschirmpräsentation (16:9)</PresentationFormat>
  <Paragraphs>64</Paragraphs>
  <Slides>10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Liberation Serif</vt:lpstr>
      <vt:lpstr>Normetica-B</vt:lpstr>
      <vt:lpstr>Office-Design</vt:lpstr>
      <vt:lpstr>Projektarbeit 3</vt:lpstr>
      <vt:lpstr>PowerPoint-Präsentation</vt:lpstr>
      <vt:lpstr>Agenda</vt:lpstr>
      <vt:lpstr>Mögliche Aufgaben</vt:lpstr>
      <vt:lpstr>Beschaffung</vt:lpstr>
      <vt:lpstr>Aktueller Softwarestand</vt:lpstr>
      <vt:lpstr>Aktueller Softwarestand</vt:lpstr>
      <vt:lpstr>Aktueller Softwarestand - Ausblick</vt:lpstr>
      <vt:lpstr>Formales</vt:lpstr>
      <vt:lpstr>Zeitplan Gantt (Entwurf)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Pastore, Marco</cp:lastModifiedBy>
  <cp:revision>263</cp:revision>
  <dcterms:created xsi:type="dcterms:W3CDTF">2017-09-14T17:59:52Z</dcterms:created>
  <dcterms:modified xsi:type="dcterms:W3CDTF">2024-09-29T16:58:55Z</dcterms:modified>
  <cp:category/>
  <dc:identifier/>
  <cp:contentStatus/>
  <dc:language/>
  <cp:version/>
</cp:coreProperties>
</file>